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4" r:id="rId88"/>
    <p:sldId id="342" r:id="rId89"/>
    <p:sldId id="345" r:id="rId90"/>
    <p:sldId id="343" r:id="rId9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849310" y="725057"/>
            <a:ext cx="7282763" cy="487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VE" sz="80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¿QUÉ SE DEBE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VE" sz="9600" dirty="0" smtClean="0">
                <a:solidFill>
                  <a:srgbClr val="000000"/>
                </a:solidFill>
                <a:latin typeface="Baskerville Old Face" panose="020206020805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HACER -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VE" sz="66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 LA </a:t>
            </a:r>
            <a:r>
              <a:rPr lang="es-VE" sz="8000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DUDA?</a:t>
            </a:r>
            <a:endParaRPr lang="es-VE" sz="54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6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28800" y="1911269"/>
            <a:ext cx="757277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Los que desean dudar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tendrán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oportunidad de hacerlo; pero los que quieren conocer la verdad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encontrarán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muchas evidencias sobre las cuales fundar su fe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63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28045" y="2127041"/>
            <a:ext cx="668413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Para la mente finita del hombre es imposible comprender el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carácter 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 las obras del Infinito</a:t>
            </a:r>
            <a:endParaRPr lang="es-VE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0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83347" y="2397497"/>
            <a:ext cx="68773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Para el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agudo intelecto y para la mente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educada, ese Ser santo debe permanecer siempre envuelto en el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misterio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58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51528" y="1888680"/>
            <a:ext cx="748262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"¿Descubrirás tú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los secretos de Dios?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¿Llegarás tú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 la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perfección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del Todopoderoso? Es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alta que los cielos,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¿qué harás?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profunda que el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Sol; ¿cómo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conocerás?" </a:t>
            </a:r>
          </a:p>
          <a:p>
            <a:pPr algn="ctr"/>
            <a:r>
              <a:rPr lang="es-VE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Job 11:7,8)</a:t>
            </a:r>
            <a:endParaRPr lang="es-VE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86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15166" y="2568086"/>
            <a:ext cx="694171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El </a:t>
            </a:r>
            <a:r>
              <a:rPr lang="es-VE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apóstol </a:t>
            </a:r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Pablo exclama: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"¡Oh profundidad de las riquezas de la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sabiduría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de la ciencia de Dios!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¡Cuán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insondables son sus juicios, e inescrutables caminos!" </a:t>
            </a:r>
            <a:r>
              <a:rPr lang="es-VE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(Romanos 11:33)</a:t>
            </a:r>
            <a:endParaRPr lang="es-VE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1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37893" y="1933859"/>
            <a:ext cx="7057623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Aunque hay 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"nubes y obscuridad alrededor de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Él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; justicia y juicio son el cimiento de su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trono" </a:t>
            </a:r>
          </a:p>
          <a:p>
            <a:pPr algn="ctr"/>
            <a:r>
              <a:rPr lang="es-VE" sz="3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Salmos 97:2)</a:t>
            </a:r>
            <a:endParaRPr lang="es-VE" sz="3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57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09104" y="2233239"/>
            <a:ext cx="71992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Podemos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así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comprender su proceder con nosotros y los motivos por los cuales ha obrado para que descubramos su amor y gracia sin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límites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unidos a su infinito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poder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20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38648" y="2117329"/>
            <a:ext cx="730232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Podemos entender tanto de sus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propósitos,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cuanto sea para nuestro bien, y mas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allá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esto debemos confiar en la mano omnipotente y en el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corazón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lleno de amor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40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50771" y="2052935"/>
            <a:ext cx="70061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Palabra de Dios, como el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carácter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su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divino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Autor, presenta misterios que nunca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podrán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ser comprendidos en su plenitud por los seres finitos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51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87891" y="1808237"/>
            <a:ext cx="82939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entrada del pecado en el mundo, la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encarnación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Cristo, la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regeneración,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resurrección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muchos otros temas presentados en la Biblia son misterios </a:t>
            </a:r>
            <a:r>
              <a:rPr lang="es-VE" sz="3200" b="1" dirty="0">
                <a:latin typeface="Calibri" panose="020F0502020204030204" pitchFamily="34" charset="0"/>
              </a:rPr>
              <a:t>demasiados profundos para que la mente humana los explique o los pueda comprender plenamente</a:t>
            </a:r>
          </a:p>
        </p:txBody>
      </p:sp>
    </p:spTree>
    <p:extLst>
      <p:ext uri="{BB962C8B-B14F-4D97-AF65-F5344CB8AC3E}">
        <p14:creationId xmlns:p14="http://schemas.microsoft.com/office/powerpoint/2010/main" val="74312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96980" y="2474767"/>
            <a:ext cx="74697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Muchos, especialmente los que son nuevos en la vida cristiana, a veces se sienten turbados con las sugestiones del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escepticismo 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33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24260" y="1985373"/>
            <a:ext cx="645231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Pero no tenemos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razón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dudar de la Palabra de Dios porque no podamos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comprender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los misterios de su providencia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69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50771" y="2410375"/>
            <a:ext cx="694171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 el mundo natural estamos constantemente rodeados de misterios que es imposible desentrañar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60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02287" y="2320224"/>
            <a:ext cx="68000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Aun las formas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humildes de la vida presentan problemas que el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sabio de los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filósofos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no puede explicar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58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58604" y="2680832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4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Doquiera se presentan maravillas que superan nuestro conocimiento</a:t>
            </a:r>
            <a:endParaRPr lang="es-VE" sz="4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42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47742" y="2597014"/>
            <a:ext cx="699322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¿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Nos sorprende entonces encontrar que en el mundo espiritual haya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también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misterios que no podemos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descifrar?</a:t>
            </a:r>
          </a:p>
          <a:p>
            <a:pPr algn="ctr"/>
            <a:r>
              <a:rPr lang="es-VE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</a:t>
            </a:r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dificultad </a:t>
            </a:r>
            <a:r>
              <a:rPr lang="es-VE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está </a:t>
            </a:r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solamente en la debilidad y estrechez de la inteligencia humana</a:t>
            </a:r>
            <a:endParaRPr lang="es-VE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46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77287" y="2658239"/>
            <a:ext cx="76114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 nos ha dado en las Sagradas Escrituras suficiente evidencia de su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carácter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divino, y no debemos dudar de su Palabra porque no podamos comprender todos los misterios de su providencia</a:t>
            </a:r>
            <a:endParaRPr lang="es-VE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19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44712" y="1782483"/>
            <a:ext cx="737959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El </a:t>
            </a:r>
            <a:r>
              <a:rPr lang="es-VE" sz="3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apóstol </a:t>
            </a:r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Pedro dice que en las Sagradas Escrituras hay algunas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"cosas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difíciles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entender, las cuales los indoctos e inconstantes tuercen…para su propia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perdición" </a:t>
            </a:r>
          </a:p>
          <a:p>
            <a:pPr algn="ctr"/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2 Pedro 3:16)</a:t>
            </a:r>
            <a:endParaRPr lang="es-VE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34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35623" y="2004589"/>
            <a:ext cx="80879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Las dificultades que presenta las Sagradas Escrituras han sido consideradas por el </a:t>
            </a:r>
            <a:r>
              <a:rPr lang="es-VE" sz="3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incrédulo </a:t>
            </a:r>
            <a:r>
              <a:rPr lang="es-VE" sz="3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como un argumento contra la Biblia; pero muy lejos de ello, </a:t>
            </a:r>
            <a:r>
              <a:rPr lang="es-VE" sz="3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éstas </a:t>
            </a:r>
            <a:r>
              <a:rPr lang="es-VE" sz="3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constituyen una poderosa evidencia de su divina </a:t>
            </a:r>
            <a:r>
              <a:rPr lang="es-VE" sz="3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inspiración</a:t>
            </a:r>
            <a:endParaRPr lang="es-VE" sz="3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02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22739" y="1708375"/>
            <a:ext cx="776596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Si presentara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sólo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lo que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fácilmente pudiéramos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comprender, si su grandeza y majestad pudieran ser captadas por las mentes finitas, entonces la Biblia no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llevaría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las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inequívocas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credenciales de la autoridad divina</a:t>
            </a:r>
            <a:endParaRPr lang="es-VE" sz="35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12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92439" y="2345982"/>
            <a:ext cx="66197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misma grandeza y misterio de los temas presentados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deberían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inspirar fe en ella como la Palabra de Dios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89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777285" y="2117331"/>
            <a:ext cx="736671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Hay muchas cosas en la Biblia que no se pueden explicar, ni tampoco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comprender</a:t>
            </a:r>
            <a:endParaRPr lang="es-VE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9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29556" y="2278209"/>
            <a:ext cx="81136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Biblia presenta la verdad con una sencillez y una perfecta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adaptación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 las necesidades y anhelos del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corazón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humano que ha asombrado y cautivado las inteligencias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cultivadas, y a la vez capacita al humilde e inculto para discernir el camino de la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salvación</a:t>
            </a:r>
            <a:endParaRPr lang="es-VE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81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96984" y="2133377"/>
            <a:ext cx="797202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Sin embargo, estas sencillas verdades encierran temas tan elevados, tan extensos, tan trascendentes, tan infinitamente fuera del alcance de la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comprensión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humana, que nosotros los aceptamos solamente porque Dios lo ha declarado</a:t>
            </a:r>
            <a:endParaRPr lang="es-VE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47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74254" y="1953073"/>
            <a:ext cx="753414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este modo el plan de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salvación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 abre ante nosotros para que cada alma vea el camino que ha de tomar para arrepentirse delante de Dios y tener fe en nuestro Señor Jesucristo, a fin de ser salvos como Dios lo ha declarado</a:t>
            </a:r>
            <a:endParaRPr lang="es-VE" sz="33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8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65160" y="2146256"/>
            <a:ext cx="83712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Sin embargo, bajo estas verdades tan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fáciles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comprender, hay misterios que son el escondedero de su gloria, misterios que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están más allá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la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comprensión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del intelecto humano, pero que inspiran reverencia y fe al que con sinceridad busca la verdad</a:t>
            </a:r>
            <a:endParaRPr lang="es-VE" sz="33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07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71223" y="2645363"/>
            <a:ext cx="7585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Cuanto </a:t>
            </a:r>
            <a:r>
              <a:rPr lang="es-VE" sz="3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éste </a:t>
            </a:r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escudriña la Biblia, tanto </a:t>
            </a:r>
            <a:r>
              <a:rPr lang="es-VE" sz="3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profunda es su </a:t>
            </a:r>
            <a:r>
              <a:rPr lang="es-VE" sz="3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convicción </a:t>
            </a:r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que es la Palabra del Dios vivo, y la humana </a:t>
            </a:r>
            <a:r>
              <a:rPr lang="es-VE" sz="3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razón </a:t>
            </a:r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 inclina ante la majestad de la </a:t>
            </a:r>
            <a:r>
              <a:rPr lang="es-VE" sz="3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revelación divina</a:t>
            </a:r>
            <a:endParaRPr lang="es-VE" sz="3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82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78039" y="1943362"/>
            <a:ext cx="835838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Reconocer que no podemos comprender plenamente las grandes verdades de la Biblia, es solamente admitir que la mente finita es insuficiente para comprender lo infinito; que el hombre, con su limitado conocimiento humano, no puede comprender los designios de la omnisciencia</a:t>
            </a:r>
            <a:endParaRPr lang="es-VE" sz="3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43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15923" y="2207476"/>
            <a:ext cx="7508383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El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escéptico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el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incrédulo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rechazan la Palabra de Dios porque no pueden desentrañar todos sus misterios; y no todos los que profesan creer en la Biblia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están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libres de este peligro</a:t>
            </a:r>
            <a:endParaRPr lang="es-VE" sz="33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898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21984" y="1833995"/>
            <a:ext cx="72636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El </a:t>
            </a:r>
            <a:r>
              <a:rPr lang="es-VE" sz="3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apóstol </a:t>
            </a:r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dice: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"Mirad, hermanos, que no haya ninguno de vosotros corazón malo de incredulidad para apartarse del Dios vivo" </a:t>
            </a:r>
          </a:p>
          <a:p>
            <a:pPr algn="ctr"/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(Hebreos 3:12)</a:t>
            </a:r>
            <a:endParaRPr lang="es-VE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5008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99257" y="2101283"/>
            <a:ext cx="708338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 bueno estudiar detenidamente las enseñanzas de la Biblia e inquirir en 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"lo profundo de Dios" </a:t>
            </a:r>
            <a:endParaRPr lang="es-VE" sz="4400" b="1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es-VE" sz="3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1 Corintios 2:10)</a:t>
            </a:r>
            <a:endParaRPr lang="es-VE" sz="3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3485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37893" y="2194603"/>
            <a:ext cx="70833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hasta donde se revela en las Sagradas Escrituras. Mientras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"las cosas secretas pertenecen a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Jehová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nuestro Dios, las reveladas son para nosotros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 </a:t>
            </a:r>
          </a:p>
          <a:p>
            <a:pPr algn="ctr"/>
            <a:r>
              <a:rPr lang="es-VE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Deuteronomio 29:29)</a:t>
            </a:r>
            <a:endParaRPr lang="es-VE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866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89407" y="2242943"/>
            <a:ext cx="668413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Satanás las emplea para hacer vacilar su fe en las Santas Escrituras como la revelación de Dios</a:t>
            </a:r>
            <a:endParaRPr lang="es-VE" sz="4400" dirty="0"/>
          </a:p>
        </p:txBody>
      </p:sp>
    </p:spTree>
    <p:extLst>
      <p:ext uri="{BB962C8B-B14F-4D97-AF65-F5344CB8AC3E}">
        <p14:creationId xmlns:p14="http://schemas.microsoft.com/office/powerpoint/2010/main" val="34600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19707" y="1891846"/>
            <a:ext cx="806217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obra de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Satanás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 pervertir los poderes investigadores de nuestra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mente</a:t>
            </a:r>
          </a:p>
          <a:p>
            <a:pPr algn="ctr"/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Cierto 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orgullo se mezcla con la </a:t>
            </a:r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consideración 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la verdad </a:t>
            </a:r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bíblica, 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modo que el hombre se siente impaciente y derrotado si no es capaz de explicar cada </a:t>
            </a:r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porción 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las Sagradas Escrituras</a:t>
            </a:r>
            <a:endParaRPr lang="es-VE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6532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09104" y="2258997"/>
            <a:ext cx="71992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 demasiado humillante para ellos saber que no pueden comprender la palabra inspirada. No quieren esperar con paciencia hasta que Dios quiera revelarles la verdad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6140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50772" y="2078692"/>
            <a:ext cx="7083380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7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Creen que la </a:t>
            </a:r>
            <a:r>
              <a:rPr lang="es-VE" sz="37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sabiduría </a:t>
            </a:r>
            <a:r>
              <a:rPr lang="es-VE" sz="37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humana es suficiente para hacerles comprender las Sagradas Escrituras y al fracasar en su tentativa virtualmente niegan su autoridad</a:t>
            </a:r>
            <a:endParaRPr lang="es-VE" sz="37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7874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00011" y="2155966"/>
            <a:ext cx="74697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 verdad que hay muchas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teorías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que se suponen derivadas de la Biblia, pero no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están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basadas en su enseñanzas, y en verdad son contrarias al tenor de su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inspiración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2450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89409" y="2052935"/>
            <a:ext cx="725080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Estas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teorías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has causado dudas y complejidad a muchos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espíritus.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No corresponden, sin embargo, a la Palabra de Dios, sino a la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perversión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que el hombre ha hecho de ella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05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65161" y="2597017"/>
            <a:ext cx="842278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Si fuera posible para los seres terrenales alcanzar una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comprensión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plena de Dios y de sus obras, no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habría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nuevas verdades que descubrir, ni crecimiento en conocimiento, ni mayor desarrollo de la mente y del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corazón</a:t>
            </a:r>
            <a:endParaRPr lang="es-VE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07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34107" y="2139920"/>
            <a:ext cx="66326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 no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sería 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supremo, y el hombre habiendo alcanzado el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límite 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del saber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cesaría 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averiguar</a:t>
            </a:r>
            <a:endParaRPr lang="es-VE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77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40924" y="2297634"/>
            <a:ext cx="67098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Demos gracias a Dios que no sea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así.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 es infinito, en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él están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escondidos todos los tesoros de la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sabiduría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del conocimiento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11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54556" y="2426422"/>
            <a:ext cx="76629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por la eternidad los hombres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seguirán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escudriñando, aprendiendo, sin poder agotar nunca los tesoros de su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sabiduría,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su bondad y de su poder</a:t>
            </a:r>
            <a:endParaRPr lang="es-VE" sz="35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22737" y="2297633"/>
            <a:ext cx="77530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 quiere que aun en esta vida las verdades de su Palabra se revelen a su pueblo y hay solo una manera para obtener este conocimiento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22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73498" y="2188268"/>
            <a:ext cx="70980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Ellos preguntan: </a:t>
            </a:r>
            <a:endParaRPr lang="es-VE" sz="4400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es-VE" sz="48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¿Cómo sabré cuál </a:t>
            </a:r>
            <a:r>
              <a:rPr lang="es-VE" sz="48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 el buen camino?</a:t>
            </a:r>
            <a:endParaRPr lang="es-VE" sz="48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05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53803" y="2152799"/>
            <a:ext cx="69159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Podemos comprender la Palabra de Dios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sólo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por la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iluminación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del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Espíritu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por el cual fue dada la Palabra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92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18952" y="2168844"/>
            <a:ext cx="70962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"Nadie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conoció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las cosas de Dios sino el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Espíritu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Dios"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"porque el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Espíritu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todo lo escudriña, aun lo profundo de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Dios" </a:t>
            </a:r>
          </a:p>
          <a:p>
            <a:pPr algn="ctr"/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1 Corintios 2:11,10)</a:t>
            </a:r>
            <a:endParaRPr lang="es-VE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35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99259" y="1705207"/>
            <a:ext cx="7186411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la promesa de Dios a sus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discípulos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fue: "Cuando venga el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Espíritu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verdad,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Él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os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guiará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 toda verdad…porque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tomará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lo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mío,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os lo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hará saber"</a:t>
            </a:r>
          </a:p>
          <a:p>
            <a:pPr algn="ctr"/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Juan 16:13,14</a:t>
            </a:r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endParaRPr lang="es-VE" sz="4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17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31077" y="2336272"/>
            <a:ext cx="6490952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 quiere que el hombre haga uso de la facultad de razonar y el estudio de la Biblia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fortalecerá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elevará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mente como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ningún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otro estudio lo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podría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hacer</a:t>
            </a:r>
            <a:endParaRPr lang="es-VE" sz="35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8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73499" y="2397496"/>
            <a:ext cx="71992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Sin embargo debemos tener cuidado de no deificar la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razón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que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está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sujeta a las debilidades y flaquezas de la humanidad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25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52283" y="2149423"/>
            <a:ext cx="81652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Si no queremos que las Sagradas Escrituras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estén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veladas para nuestro entendimiento de modo que no podamos comprender ni las verdades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sencillas, debemos tener la sencillez y la fe de un niño y estar listos para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aprender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 implorar la ayuda de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Espíritu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Santo</a:t>
            </a:r>
            <a:endParaRPr lang="es-VE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6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97734" y="2004589"/>
            <a:ext cx="8564451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El conocimiento del poder y </a:t>
            </a:r>
            <a:r>
              <a:rPr lang="es-VE" sz="3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sabiduría </a:t>
            </a:r>
            <a:r>
              <a:rPr lang="es-VE" sz="3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Dios y de nuestra incapacidad de comprender su grandeza, debe inspirarnos humildad, y debemos abrir su Palabra con santo temor, como si </a:t>
            </a:r>
            <a:r>
              <a:rPr lang="es-VE" sz="3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estuviéramos </a:t>
            </a:r>
            <a:r>
              <a:rPr lang="es-VE" sz="3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 su presencia</a:t>
            </a:r>
            <a:endParaRPr lang="es-VE" sz="3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7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34108" y="2065814"/>
            <a:ext cx="695459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Cuando tomamos la Biblia nuestra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razón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debe reconocer una autoridad superior a ella misma y el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corazón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la inteligencia deben postrarse ante el gran Yo Soy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40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1" y="2136545"/>
            <a:ext cx="73280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Hay muchas cosas aparentemente oscuras o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difíciles,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que Dios las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hará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claras y sencillas para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aquéllos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que deseen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comprenderlas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51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09104" y="2516574"/>
            <a:ext cx="713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Pero sin la dirección del Espíritu Santo nos expondremos continuamente a torcer las Sagradas Escrituras o a interpretarlas mal</a:t>
            </a:r>
            <a:endParaRPr lang="es-VE" sz="3600" dirty="0"/>
          </a:p>
        </p:txBody>
      </p:sp>
    </p:spTree>
    <p:extLst>
      <p:ext uri="{BB962C8B-B14F-4D97-AF65-F5344CB8AC3E}">
        <p14:creationId xmlns:p14="http://schemas.microsoft.com/office/powerpoint/2010/main" val="261712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18954" y="2629312"/>
            <a:ext cx="737959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Si la Biblia es en verdad la Palabra de dios, 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¿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cómo 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puedo librarme de estas dudas y perplejidades?</a:t>
            </a:r>
            <a:endParaRPr lang="es-VE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25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27290" y="2461891"/>
            <a:ext cx="62977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 lee mucho la Biblia sin obtener provecho, y algunas veces su lectura causa un daño positivo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82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12890" y="2303970"/>
            <a:ext cx="753414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Cuando la Palabra de Dios se abre sin </a:t>
            </a:r>
            <a:r>
              <a:rPr lang="es-VE" sz="3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oración </a:t>
            </a:r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reverencia; cuando los pensamientos y afectos no </a:t>
            </a:r>
            <a:r>
              <a:rPr lang="es-VE" sz="3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están </a:t>
            </a:r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fijos en dios, o en </a:t>
            </a:r>
            <a:r>
              <a:rPr lang="es-VE" sz="3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armonía </a:t>
            </a:r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 su voluntad, la mente </a:t>
            </a:r>
            <a:r>
              <a:rPr lang="es-VE" sz="3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está </a:t>
            </a:r>
            <a:r>
              <a:rPr lang="es-VE" sz="3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envuelta en la duda, entonces con el mismo estudio de la Biblia se fortalece el escepticismo</a:t>
            </a:r>
            <a:endParaRPr lang="es-VE" sz="3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79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66681" y="2474770"/>
            <a:ext cx="66455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El enemigo controla los pensamientos y sugiere interpretaciones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erróneas</a:t>
            </a:r>
            <a:endParaRPr lang="es-VE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38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55314" y="2133377"/>
            <a:ext cx="7907628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Cuando los hombres no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están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armonía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 Dios en palabras o hechos, aunque sean muy instruidos,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están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expuestos a errar en la </a:t>
            </a:r>
            <a:r>
              <a:rPr lang="es-VE" sz="33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comprensión </a:t>
            </a:r>
            <a:r>
              <a:rPr lang="es-VE" sz="33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las Sagradas Escrituras y no es seguro confiar en su explicaciones</a:t>
            </a:r>
            <a:endParaRPr lang="es-VE" sz="33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44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38647" y="2326561"/>
            <a:ext cx="735383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Los que buscan contradicciones en las Sagradas Escrituras no tienen discernimiento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espiritual</a:t>
            </a:r>
            <a:endParaRPr lang="es-VE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54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81070" y="2242950"/>
            <a:ext cx="770156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 una visión perturbada encontrarán muchas razones para dudar y no creer cosas que realmente son claras y sencillas</a:t>
            </a:r>
            <a:endParaRPr lang="es-VE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06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84101" y="2052935"/>
            <a:ext cx="77530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causa real de la duda y el escepticismo mayormente es el amor al pecado. Las enseñanzas y restricciones de la Palabra de Dios no agradan al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corazón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orgulloso, lleno de pecado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10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31831" y="2706590"/>
            <a:ext cx="7315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los que no quieren obedecer sus mandamientos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fácilmente 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dudan de su autoridad</a:t>
            </a:r>
            <a:endParaRPr lang="es-VE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13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352282" y="1882136"/>
            <a:ext cx="812656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Para encontrar la verdad, debemos tener un deseo sincero y conocer la verdad y un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corazón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dispuesto a obedecerla. Y todos los que estudian la Biblia con ese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espíritu, encontrarán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abundante evidencia que es la Palabra de Dios y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ganarán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un conocimiento de sus verdades que los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hará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sabios para la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salvación</a:t>
            </a:r>
            <a:endParaRPr lang="es-VE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08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086377" y="2030346"/>
            <a:ext cx="71348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Cristo dijo: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"El que quiere hacer la voluntad de Dios,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conocerá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si la doctrina es de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Dios" </a:t>
            </a:r>
            <a:r>
              <a:rPr lang="es-VE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(Juan </a:t>
            </a:r>
            <a:r>
              <a:rPr lang="es-VE" sz="24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7:17)</a:t>
            </a:r>
          </a:p>
          <a:p>
            <a:pPr algn="ctr"/>
            <a:r>
              <a:rPr lang="es-VE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 </a:t>
            </a:r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vez de discutir y cavilar sobre lo que no </a:t>
            </a:r>
            <a:r>
              <a:rPr lang="es-VE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comprendéis, </a:t>
            </a:r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aprovechad la luz que brilla sobre vosotros y </a:t>
            </a:r>
            <a:r>
              <a:rPr lang="es-VE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recibiréis </a:t>
            </a:r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mayor luz</a:t>
            </a:r>
            <a:endParaRPr lang="es-VE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33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768956" y="2539159"/>
            <a:ext cx="6220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 nunca nos pide que creamos sin darnos suficiente evidencia para basar nuestra fe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5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12136" y="2001419"/>
            <a:ext cx="689019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Mediante la gracia de Cristo ejecutad cada deber que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habéis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llegado a comprender, y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podréis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comprender y cumplir los que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todavía dudáis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5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44710" y="2281588"/>
            <a:ext cx="72379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Hay una prueba al alcance de todos, del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educado como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también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del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más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ignorante; es la prueba de la experiencia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74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700271" y="2178555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 nos invita a probar por nosotros mismos la realidad de su Palabra y la verdad de sus promesas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06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61378" y="2371739"/>
            <a:ext cx="732807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El nos dice: </a:t>
            </a:r>
            <a:r>
              <a:rPr lang="es-VE" sz="5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"Gustad, y ved que es bueno </a:t>
            </a:r>
            <a:r>
              <a:rPr lang="es-VE" sz="5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Jehová"</a:t>
            </a:r>
          </a:p>
          <a:p>
            <a:pPr algn="ctr"/>
            <a:r>
              <a:rPr lang="es-VE" sz="40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4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Salmos 34:8)</a:t>
            </a:r>
            <a:endParaRPr lang="es-VE" sz="4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09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92440" y="2139921"/>
            <a:ext cx="67871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 vez de depender de la palabra de otro, debemos probarlo nosotros mismos. </a:t>
            </a:r>
            <a:r>
              <a:rPr lang="es-VE" sz="3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Jesús </a:t>
            </a:r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dice: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"Pedid y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recibiréis" </a:t>
            </a:r>
          </a:p>
          <a:p>
            <a:pPr algn="ctr"/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Juan 16:24)</a:t>
            </a:r>
            <a:endParaRPr lang="es-VE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23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507087" y="2648531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Sus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promesas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cumplirán;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nunca han faltado y no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podrán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faltar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jamás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65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87132" y="2297634"/>
            <a:ext cx="77273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mientras nos acercamos a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Jesús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no regocijamos en la plenitud de su amor, nuestras dudas y tinieblas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desaparecerán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 la luz de su presencia</a:t>
            </a:r>
            <a:endParaRPr lang="es-VE" sz="35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42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63650" y="2001419"/>
            <a:ext cx="694171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El </a:t>
            </a:r>
            <a:r>
              <a:rPr lang="es-VE" sz="36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apóstol </a:t>
            </a:r>
            <a:r>
              <a:rPr lang="es-VE" sz="36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Pablo dice que Dios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"nos ha librado de la potestad de las tinieblas, y trasladado al reino de su amado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Hijo"</a:t>
            </a:r>
          </a:p>
          <a:p>
            <a:pPr algn="ctr"/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Colosenses 1:13)</a:t>
            </a:r>
            <a:endParaRPr lang="es-VE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77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70467" y="2384617"/>
            <a:ext cx="725080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todo aquel que ha pasado de la muerte a la vida </a:t>
            </a:r>
            <a:r>
              <a:rPr lang="es-VE" sz="48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"atestigua que Dios es </a:t>
            </a:r>
            <a:r>
              <a:rPr lang="es-VE" sz="48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veraz" </a:t>
            </a:r>
          </a:p>
          <a:p>
            <a:pPr algn="ctr"/>
            <a:r>
              <a:rPr lang="es-VE" sz="40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4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Juan 3:33)</a:t>
            </a:r>
            <a:endParaRPr lang="es-VE" sz="4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8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82592" y="2519743"/>
            <a:ext cx="66970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Puede testificar: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"Necesitaba ayuda y la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encontré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en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Jesús.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Fueron suplidas todas mis necesidades, el hambre de mi alma fue saciada; y ahora la Biblia es para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mí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la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revelación </a:t>
            </a:r>
            <a:r>
              <a:rPr lang="es-VE" sz="3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de </a:t>
            </a:r>
            <a:r>
              <a:rPr lang="es-VE" sz="32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Jesucristo"</a:t>
            </a:r>
            <a:endParaRPr lang="es-VE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80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2343957" y="2027178"/>
            <a:ext cx="646519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Su existencia, su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carácter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y la veracidad de su Palabra,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están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establecidos por testimonios abundantes que apelan a nuestra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razón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42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28045" y="2513408"/>
            <a:ext cx="70061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¿Por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qué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creo en la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Biblia?</a:t>
            </a:r>
          </a:p>
          <a:p>
            <a:pPr algn="ctr"/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Porque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he encontrado que es la voz de Dios que habla a mi alma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86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61374" y="2143087"/>
            <a:ext cx="7753082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Podemos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tener el testimonio, en nosotros mismos, que la Biblia es verdadera y que Cristo es el Hijo de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Dios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Sabemos que no estamos siguiendo </a:t>
            </a:r>
            <a:r>
              <a:rPr lang="es-VE" sz="35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fábulas </a:t>
            </a:r>
            <a:r>
              <a:rPr lang="es-VE" sz="35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astutamente inventadas</a:t>
            </a:r>
            <a:endParaRPr lang="es-VE" sz="35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56834" y="2323392"/>
            <a:ext cx="67227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San Pedro exhorta a los hermanos diciendo: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"Creed en la gracia y el conocimiento de nuestro Señor y Salvador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Jesucristo" </a:t>
            </a:r>
          </a:p>
          <a:p>
            <a:pPr algn="ctr"/>
            <a:r>
              <a:rPr lang="es-VE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2 Pedro 3:18</a:t>
            </a:r>
            <a:r>
              <a:rPr lang="es-VE" sz="28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endParaRPr lang="es-VE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77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08348" y="2230072"/>
            <a:ext cx="669701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Cuando el pueblo de dios cree en la gracia obtiene una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comprensión más </a:t>
            </a:r>
            <a:r>
              <a:rPr lang="es-VE" sz="44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clara de su </a:t>
            </a:r>
            <a:r>
              <a:rPr lang="es-VE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Palabra</a:t>
            </a:r>
            <a:endParaRPr lang="es-VE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25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80316" y="2052935"/>
            <a:ext cx="73795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Discernirán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nueva luz y belleza en sus verdades sagradas. Esto es lo que ha sucedido en la historia de la iglesia en todas las edades y </a:t>
            </a:r>
            <a:r>
              <a:rPr lang="es-VE" sz="3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continuará </a:t>
            </a:r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sucediendo hasta el fin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4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648755" y="2127040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"Mas las senda de los justos es como la luz de la aurora, que va en aumento hasta que el día es perfecto"</a:t>
            </a:r>
          </a:p>
          <a:p>
            <a:pPr algn="ctr"/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Proverbios 4:18</a:t>
            </a:r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endParaRPr lang="es-VE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25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70467" y="2403833"/>
            <a:ext cx="74053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Por medio de la fe podemos mirar lo futuro y confiar en las promesas de Dios respecto al desarrollo de la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inteligencia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07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446986" y="2181724"/>
            <a:ext cx="665837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 la unión de las facultades humanas con las divinas y al contacto directo de todos los poderes del alma con la Fuente de la Luz</a:t>
            </a:r>
            <a:endParaRPr lang="es-VE" sz="4000" dirty="0"/>
          </a:p>
        </p:txBody>
      </p:sp>
    </p:spTree>
    <p:extLst>
      <p:ext uri="{BB962C8B-B14F-4D97-AF65-F5344CB8AC3E}">
        <p14:creationId xmlns:p14="http://schemas.microsoft.com/office/powerpoint/2010/main" val="25913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53803" y="2510031"/>
            <a:ext cx="689019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Podemos regocijarnos que todo lo que nos ha causado perplejidad en las providencias de Dios,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será aclarado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24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58344" y="2400664"/>
            <a:ext cx="78689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3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lo que ha sido difícil de comprender, será revelado; y donde nuestro entendimiento finito veía sólo confusión y propósitos frustrados, veremos la más bella y perfecta armonía</a:t>
            </a:r>
            <a:endParaRPr lang="es-VE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12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828800" y="2194603"/>
            <a:ext cx="70447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Sin embargo, Dios no ha quitado la posibilidad de la duda. Nuestra fe debe basarse sobre evidencias, no sobre demostraciones</a:t>
            </a:r>
            <a:endParaRPr lang="es-VE" sz="4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94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57588" y="1937024"/>
            <a:ext cx="745686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"Ahora vemos por espejo, oscuramente; mas entonces veremos cara a cara. Ahora conozco en parte; pero entonces </a:t>
            </a:r>
            <a:r>
              <a:rPr lang="es-VE" sz="4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conoceré </a:t>
            </a:r>
            <a:r>
              <a:rPr lang="es-VE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como fui conocido" </a:t>
            </a:r>
            <a:endParaRPr lang="es-VE" sz="4000" b="1" dirty="0" smtClean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es-VE" sz="3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1 Corintios 13:12</a:t>
            </a:r>
            <a:r>
              <a:rPr lang="es-VE" sz="3200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endParaRPr lang="es-VE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72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</TotalTime>
  <Words>2478</Words>
  <Application>Microsoft Office PowerPoint</Application>
  <PresentationFormat>Panorámica</PresentationFormat>
  <Paragraphs>112</Paragraphs>
  <Slides>90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90</vt:i4>
      </vt:variant>
    </vt:vector>
  </HeadingPairs>
  <TitlesOfParts>
    <vt:vector size="98" baseType="lpstr">
      <vt:lpstr>Arial</vt:lpstr>
      <vt:lpstr>Baskerville Old Face</vt:lpstr>
      <vt:lpstr>Calibri</vt:lpstr>
      <vt:lpstr>Century Gothic</vt:lpstr>
      <vt:lpstr>Times New Roman</vt:lpstr>
      <vt:lpstr>Trebuchet MS</vt:lpstr>
      <vt:lpstr>Wingdings 3</vt:lpstr>
      <vt:lpstr>Faceta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Karina de Martin</dc:creator>
  <cp:lastModifiedBy>Karina de Martin</cp:lastModifiedBy>
  <cp:revision>14</cp:revision>
  <dcterms:created xsi:type="dcterms:W3CDTF">2017-03-14T15:53:51Z</dcterms:created>
  <dcterms:modified xsi:type="dcterms:W3CDTF">2017-03-14T18:02:05Z</dcterms:modified>
</cp:coreProperties>
</file>